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3"/>
  </p:notesMasterIdLst>
  <p:sldIdLst>
    <p:sldId id="293" r:id="rId2"/>
  </p:sldIdLst>
  <p:sldSz cx="292608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Mackey" initials="MM" lastIdx="1" clrIdx="0">
    <p:extLst>
      <p:ext uri="{19B8F6BF-5375-455C-9EA6-DF929625EA0E}">
        <p15:presenceInfo xmlns:p15="http://schemas.microsoft.com/office/powerpoint/2012/main" userId="S::C10MJM1@mail.niu.edu::476bd0d3-7c69-4de7-9a5f-7b7cc5c439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  <a:srgbClr val="C92235"/>
    <a:srgbClr val="C00000"/>
    <a:srgbClr val="AB1500"/>
    <a:srgbClr val="BF5700"/>
    <a:srgbClr val="01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27"/>
    <p:restoredTop sz="93340"/>
  </p:normalViewPr>
  <p:slideViewPr>
    <p:cSldViewPr snapToGrid="0" snapToObjects="1" showGuides="1">
      <p:cViewPr>
        <p:scale>
          <a:sx n="50" d="100"/>
          <a:sy n="50" d="100"/>
        </p:scale>
        <p:origin x="1344" y="1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BBDD9-1938-BF48-B8EB-23F736B24C3A}" type="datetimeFigureOut">
              <a:rPr lang="en-US" smtClean="0"/>
              <a:t>2/15/23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B3E6-5B1C-DA4C-AC46-D726F69DE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33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3925" y="1143000"/>
            <a:ext cx="2470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0FB3E6-5B1C-DA4C-AC46-D726F69DE6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16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3161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7446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3913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7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19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9955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94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2666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237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78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795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21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3900542"/>
            <a:ext cx="98755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F18D0A-D5F5-444D-FEBF-5C8471A3E5BE}"/>
              </a:ext>
            </a:extLst>
          </p:cNvPr>
          <p:cNvSpPr/>
          <p:nvPr userDrawn="1"/>
        </p:nvSpPr>
        <p:spPr>
          <a:xfrm>
            <a:off x="0" y="12157365"/>
            <a:ext cx="29260800" cy="24418636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8102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470"/>
          </a:p>
        </p:txBody>
      </p:sp>
      <p:pic>
        <p:nvPicPr>
          <p:cNvPr id="9" name="Picture 8" descr="Shape&#10;&#10;Description automatically generated with medium confidence">
            <a:extLst>
              <a:ext uri="{FF2B5EF4-FFF2-40B4-BE49-F238E27FC236}">
                <a16:creationId xmlns:a16="http://schemas.microsoft.com/office/drawing/2014/main" id="{B5DFBA89-490E-3243-FBC9-A81097BBA33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3632609" y="1052607"/>
            <a:ext cx="44704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826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23" userDrawn="1">
          <p15:clr>
            <a:srgbClr val="F26B43"/>
          </p15:clr>
        </p15:guide>
        <p15:guide id="2" pos="494" userDrawn="1">
          <p15:clr>
            <a:srgbClr val="F26B43"/>
          </p15:clr>
        </p15:guide>
        <p15:guide id="3" pos="742" userDrawn="1">
          <p15:clr>
            <a:srgbClr val="F26B43"/>
          </p15:clr>
        </p15:guide>
        <p15:guide id="4" pos="4294" userDrawn="1">
          <p15:clr>
            <a:srgbClr val="F26B43"/>
          </p15:clr>
        </p15:guide>
        <p15:guide id="5" pos="4951" userDrawn="1">
          <p15:clr>
            <a:srgbClr val="F26B43"/>
          </p15:clr>
        </p15:guide>
        <p15:guide id="6" pos="5198" userDrawn="1">
          <p15:clr>
            <a:srgbClr val="F26B43"/>
          </p15:clr>
        </p15:guide>
        <p15:guide id="7" pos="8750" userDrawn="1">
          <p15:clr>
            <a:srgbClr val="F26B43"/>
          </p15:clr>
        </p15:guide>
        <p15:guide id="8" pos="4539" userDrawn="1">
          <p15:clr>
            <a:srgbClr val="F26B43"/>
          </p15:clr>
        </p15:guide>
        <p15:guide id="9" pos="9010" userDrawn="1">
          <p15:clr>
            <a:srgbClr val="F26B43"/>
          </p15:clr>
        </p15:guide>
        <p15:guide id="10" pos="9422" userDrawn="1">
          <p15:clr>
            <a:srgbClr val="F26B43"/>
          </p15:clr>
        </p15:guide>
        <p15:guide id="11" pos="9670" userDrawn="1">
          <p15:clr>
            <a:srgbClr val="F26B43"/>
          </p15:clr>
        </p15:guide>
        <p15:guide id="12" pos="13222" userDrawn="1">
          <p15:clr>
            <a:srgbClr val="F26B43"/>
          </p15:clr>
        </p15:guide>
        <p15:guide id="13" pos="13467" userDrawn="1">
          <p15:clr>
            <a:srgbClr val="F26B43"/>
          </p15:clr>
        </p15:guide>
        <p15:guide id="14" pos="13879" userDrawn="1">
          <p15:clr>
            <a:srgbClr val="F26B43"/>
          </p15:clr>
        </p15:guide>
        <p15:guide id="15" pos="14126" userDrawn="1">
          <p15:clr>
            <a:srgbClr val="F26B43"/>
          </p15:clr>
        </p15:guide>
        <p15:guide id="16" pos="17691" userDrawn="1">
          <p15:clr>
            <a:srgbClr val="F26B43"/>
          </p15:clr>
        </p15:guide>
        <p15:guide id="17" pos="17938" userDrawn="1">
          <p15:clr>
            <a:srgbClr val="F26B43"/>
          </p15:clr>
        </p15:guide>
        <p15:guide id="18" orient="horz" pos="1098" userDrawn="1">
          <p15:clr>
            <a:srgbClr val="F26B43"/>
          </p15:clr>
        </p15:guide>
        <p15:guide id="19" orient="horz" pos="4114" userDrawn="1">
          <p15:clr>
            <a:srgbClr val="F26B43"/>
          </p15:clr>
        </p15:guide>
        <p15:guide id="20" orient="horz" pos="3840" userDrawn="1">
          <p15:clr>
            <a:srgbClr val="F26B43"/>
          </p15:clr>
        </p15:guide>
        <p15:guide id="21" orient="horz" pos="4938" userDrawn="1">
          <p15:clr>
            <a:srgbClr val="F26B43"/>
          </p15:clr>
        </p15:guide>
        <p15:guide id="22" orient="horz" pos="5211" userDrawn="1">
          <p15:clr>
            <a:srgbClr val="F26B43"/>
          </p15:clr>
        </p15:guide>
        <p15:guide id="23" orient="horz" pos="22218" userDrawn="1">
          <p15:clr>
            <a:srgbClr val="F26B43"/>
          </p15:clr>
        </p15:guide>
        <p15:guide id="24" orient="horz" pos="2194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5C53703-3871-3CF0-F0A6-48AA2950BD56}"/>
              </a:ext>
            </a:extLst>
          </p:cNvPr>
          <p:cNvSpPr/>
          <p:nvPr/>
        </p:nvSpPr>
        <p:spPr>
          <a:xfrm>
            <a:off x="21566522" y="5779638"/>
            <a:ext cx="6705842" cy="16017669"/>
          </a:xfrm>
          <a:prstGeom prst="roundRect">
            <a:avLst>
              <a:gd name="adj" fmla="val 7577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2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A383F541-946D-D243-A427-A19CCEAE5721}"/>
              </a:ext>
            </a:extLst>
          </p:cNvPr>
          <p:cNvSpPr/>
          <p:nvPr/>
        </p:nvSpPr>
        <p:spPr>
          <a:xfrm>
            <a:off x="858356" y="5833281"/>
            <a:ext cx="6705842" cy="11591166"/>
          </a:xfrm>
          <a:prstGeom prst="roundRect">
            <a:avLst>
              <a:gd name="adj" fmla="val 7577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2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5C11B6D1-1527-3346-87C7-47EBD5A34BD0}"/>
              </a:ext>
            </a:extLst>
          </p:cNvPr>
          <p:cNvSpPr/>
          <p:nvPr/>
        </p:nvSpPr>
        <p:spPr>
          <a:xfrm>
            <a:off x="830645" y="17963540"/>
            <a:ext cx="6705842" cy="4161946"/>
          </a:xfrm>
          <a:prstGeom prst="roundRect">
            <a:avLst>
              <a:gd name="adj" fmla="val 15908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2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51F871C-9A06-BE4E-BC12-0BB7624C01BD}"/>
              </a:ext>
            </a:extLst>
          </p:cNvPr>
          <p:cNvSpPr/>
          <p:nvPr/>
        </p:nvSpPr>
        <p:spPr>
          <a:xfrm>
            <a:off x="888693" y="22732303"/>
            <a:ext cx="6705842" cy="12964390"/>
          </a:xfrm>
          <a:prstGeom prst="roundRect">
            <a:avLst>
              <a:gd name="adj" fmla="val 6325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2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B75AC27A-FBCD-EE48-B6FE-09E481A25925}"/>
              </a:ext>
            </a:extLst>
          </p:cNvPr>
          <p:cNvSpPr/>
          <p:nvPr/>
        </p:nvSpPr>
        <p:spPr>
          <a:xfrm>
            <a:off x="8177701" y="6208295"/>
            <a:ext cx="12674363" cy="29488398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FE32572D-75C4-8340-B97D-5BB931331AB9}"/>
              </a:ext>
            </a:extLst>
          </p:cNvPr>
          <p:cNvSpPr/>
          <p:nvPr/>
        </p:nvSpPr>
        <p:spPr>
          <a:xfrm>
            <a:off x="21566524" y="22330639"/>
            <a:ext cx="6781473" cy="6108072"/>
          </a:xfrm>
          <a:prstGeom prst="roundRect">
            <a:avLst>
              <a:gd name="adj" fmla="val 11553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2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FF40C643-D9D9-8442-BE36-0266166A6CEE}"/>
              </a:ext>
            </a:extLst>
          </p:cNvPr>
          <p:cNvSpPr/>
          <p:nvPr/>
        </p:nvSpPr>
        <p:spPr>
          <a:xfrm>
            <a:off x="21566523" y="28972042"/>
            <a:ext cx="6781474" cy="6724650"/>
          </a:xfrm>
          <a:prstGeom prst="roundRect">
            <a:avLst>
              <a:gd name="adj" fmla="val 10224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2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2FA725-0E4F-6742-8A91-62AB532AA724}"/>
              </a:ext>
            </a:extLst>
          </p:cNvPr>
          <p:cNvSpPr txBox="1"/>
          <p:nvPr/>
        </p:nvSpPr>
        <p:spPr>
          <a:xfrm>
            <a:off x="21860540" y="23985859"/>
            <a:ext cx="609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nisin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pediam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accaborit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corehen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dendae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nonet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aperorepe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autatem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CC9FD2-2D31-614C-9866-71CB153F7003}"/>
              </a:ext>
            </a:extLst>
          </p:cNvPr>
          <p:cNvSpPr txBox="1"/>
          <p:nvPr/>
        </p:nvSpPr>
        <p:spPr>
          <a:xfrm>
            <a:off x="21860539" y="30555816"/>
            <a:ext cx="598205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nisin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pediam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accaborit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corehen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dendae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nonet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aperorepe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voles int odic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cores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doluptaturi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A311BD-8E8A-214F-87E0-EF96785B9B94}"/>
              </a:ext>
            </a:extLst>
          </p:cNvPr>
          <p:cNvSpPr txBox="1"/>
          <p:nvPr/>
        </p:nvSpPr>
        <p:spPr>
          <a:xfrm>
            <a:off x="1308260" y="5981078"/>
            <a:ext cx="54717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EB97797-2993-C44F-AC41-2516A998B026}"/>
              </a:ext>
            </a:extLst>
          </p:cNvPr>
          <p:cNvSpPr txBox="1"/>
          <p:nvPr/>
        </p:nvSpPr>
        <p:spPr>
          <a:xfrm>
            <a:off x="1308260" y="18377137"/>
            <a:ext cx="54717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Goal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935B1F8-8DC1-3345-B6F2-EFBF3560F7F7}"/>
              </a:ext>
            </a:extLst>
          </p:cNvPr>
          <p:cNvSpPr txBox="1"/>
          <p:nvPr/>
        </p:nvSpPr>
        <p:spPr>
          <a:xfrm>
            <a:off x="1308260" y="23224770"/>
            <a:ext cx="54717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FD6DE6E-AA3D-484A-AC53-DB30718BA456}"/>
              </a:ext>
            </a:extLst>
          </p:cNvPr>
          <p:cNvSpPr txBox="1"/>
          <p:nvPr/>
        </p:nvSpPr>
        <p:spPr>
          <a:xfrm>
            <a:off x="8791206" y="5981078"/>
            <a:ext cx="60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Figures and Results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ACD681-CF34-164E-8700-8D8876E95374}"/>
              </a:ext>
            </a:extLst>
          </p:cNvPr>
          <p:cNvSpPr txBox="1"/>
          <p:nvPr/>
        </p:nvSpPr>
        <p:spPr>
          <a:xfrm>
            <a:off x="21860540" y="6003140"/>
            <a:ext cx="5582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A54FB6C-AD20-9443-B006-93DDABE0A2D6}"/>
              </a:ext>
            </a:extLst>
          </p:cNvPr>
          <p:cNvSpPr txBox="1"/>
          <p:nvPr/>
        </p:nvSpPr>
        <p:spPr>
          <a:xfrm>
            <a:off x="21860540" y="22576395"/>
            <a:ext cx="6167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9598B29-010B-B54F-90AF-8B096193A351}"/>
              </a:ext>
            </a:extLst>
          </p:cNvPr>
          <p:cNvSpPr txBox="1"/>
          <p:nvPr/>
        </p:nvSpPr>
        <p:spPr>
          <a:xfrm>
            <a:off x="21860540" y="29428189"/>
            <a:ext cx="81985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1F422207-7547-9346-AAA9-434A1F790726}"/>
              </a:ext>
            </a:extLst>
          </p:cNvPr>
          <p:cNvSpPr/>
          <p:nvPr/>
        </p:nvSpPr>
        <p:spPr>
          <a:xfrm>
            <a:off x="-7004247" y="2809875"/>
            <a:ext cx="43269298" cy="4762500"/>
          </a:xfrm>
          <a:prstGeom prst="roundRect">
            <a:avLst>
              <a:gd name="adj" fmla="val 11667"/>
            </a:avLst>
          </a:prstGeom>
          <a:noFill/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25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97D0403-0DCC-914E-B365-41B29947B122}"/>
              </a:ext>
            </a:extLst>
          </p:cNvPr>
          <p:cNvSpPr txBox="1"/>
          <p:nvPr/>
        </p:nvSpPr>
        <p:spPr>
          <a:xfrm>
            <a:off x="1308260" y="7351168"/>
            <a:ext cx="575061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aturerum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identio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nsectatem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vendus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quodis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volupienis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debit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experumet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volorioraes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alit,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plitati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onemporro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rumendi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simenimus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mossimus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sitiandi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arum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ipicien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sectis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EFABD60-9B58-4344-B648-2CB38B2EDF2E}"/>
              </a:ext>
            </a:extLst>
          </p:cNvPr>
          <p:cNvSpPr txBox="1"/>
          <p:nvPr/>
        </p:nvSpPr>
        <p:spPr>
          <a:xfrm>
            <a:off x="1308260" y="19761823"/>
            <a:ext cx="5750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susdam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asimin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1FA14A4-2B67-DF49-81AD-FA01B19E1F2C}"/>
              </a:ext>
            </a:extLst>
          </p:cNvPr>
          <p:cNvSpPr txBox="1"/>
          <p:nvPr/>
        </p:nvSpPr>
        <p:spPr>
          <a:xfrm>
            <a:off x="1308260" y="24662584"/>
            <a:ext cx="57506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BDFEF52-2442-004B-9073-7E1C49C9AEB7}"/>
              </a:ext>
            </a:extLst>
          </p:cNvPr>
          <p:cNvSpPr txBox="1"/>
          <p:nvPr/>
        </p:nvSpPr>
        <p:spPr>
          <a:xfrm>
            <a:off x="21860540" y="16168218"/>
            <a:ext cx="623734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AA51C55-474D-F344-A1DE-3ACAA71003D4}"/>
              </a:ext>
            </a:extLst>
          </p:cNvPr>
          <p:cNvSpPr/>
          <p:nvPr/>
        </p:nvSpPr>
        <p:spPr>
          <a:xfrm>
            <a:off x="8863657" y="18994641"/>
            <a:ext cx="5429859" cy="38641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225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14F4CB2-D13E-D140-B92C-8AB9210F1ED4}"/>
              </a:ext>
            </a:extLst>
          </p:cNvPr>
          <p:cNvSpPr/>
          <p:nvPr/>
        </p:nvSpPr>
        <p:spPr>
          <a:xfrm>
            <a:off x="8791207" y="28780582"/>
            <a:ext cx="11325594" cy="638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225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8AE22F1-090A-544A-93A7-8053FAD27060}"/>
              </a:ext>
            </a:extLst>
          </p:cNvPr>
          <p:cNvSpPr/>
          <p:nvPr/>
        </p:nvSpPr>
        <p:spPr>
          <a:xfrm>
            <a:off x="14686941" y="18994641"/>
            <a:ext cx="5429860" cy="38641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225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7731C35-B9AF-5348-BFB1-3D84CC5FCEFC}"/>
              </a:ext>
            </a:extLst>
          </p:cNvPr>
          <p:cNvSpPr txBox="1"/>
          <p:nvPr/>
        </p:nvSpPr>
        <p:spPr>
          <a:xfrm>
            <a:off x="8791207" y="23175732"/>
            <a:ext cx="1132559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aturerum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identio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nsectatem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vendus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quodis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volupienis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debit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experumet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volorioraes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alit,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plitati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onemporro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rumendi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simenimus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mossimus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sitiandi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arum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ipicien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sectis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incto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delectet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ndanimus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rem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maximillut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enduci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corecta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alicimp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oriaeperum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iusaeped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senet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quibus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apienda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versper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feriti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delia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arum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endellu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pisquia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earupid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odigniscil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nonsequam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duciis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565DB24-A507-3C44-A6D9-74DDA6CCF108}"/>
              </a:ext>
            </a:extLst>
          </p:cNvPr>
          <p:cNvSpPr/>
          <p:nvPr/>
        </p:nvSpPr>
        <p:spPr>
          <a:xfrm>
            <a:off x="1308260" y="28780582"/>
            <a:ext cx="5646821" cy="638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225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DFA5A0C-D4AB-DE48-8FB2-7725159B8770}"/>
              </a:ext>
            </a:extLst>
          </p:cNvPr>
          <p:cNvSpPr/>
          <p:nvPr/>
        </p:nvSpPr>
        <p:spPr>
          <a:xfrm>
            <a:off x="21860540" y="7393798"/>
            <a:ext cx="5982056" cy="82410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225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7946AC8-EC3C-C74D-BC33-17B8B777E0D6}"/>
              </a:ext>
            </a:extLst>
          </p:cNvPr>
          <p:cNvSpPr/>
          <p:nvPr/>
        </p:nvSpPr>
        <p:spPr>
          <a:xfrm>
            <a:off x="8791207" y="7351167"/>
            <a:ext cx="11325594" cy="111442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225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AED8B80-1E42-EB46-83FA-A89408791801}"/>
              </a:ext>
            </a:extLst>
          </p:cNvPr>
          <p:cNvSpPr txBox="1"/>
          <p:nvPr/>
        </p:nvSpPr>
        <p:spPr>
          <a:xfrm>
            <a:off x="742090" y="698561"/>
            <a:ext cx="2136230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Quibus</a:t>
            </a:r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simust</a:t>
            </a:r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alignamus</a:t>
            </a:r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et, nob </a:t>
            </a:r>
            <a:r>
              <a:rPr lang="en-US" sz="7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itasitat</a:t>
            </a:r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voles </a:t>
            </a:r>
            <a:r>
              <a:rPr lang="en-US" sz="7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recercia</a:t>
            </a:r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nemporem</a:t>
            </a:r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endParaRPr lang="en-US" sz="7500" b="1" dirty="0">
              <a:solidFill>
                <a:srgbClr val="C810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952EA74-70E3-A04F-A329-2F9FCE1360D5}"/>
              </a:ext>
            </a:extLst>
          </p:cNvPr>
          <p:cNvSpPr txBox="1"/>
          <p:nvPr/>
        </p:nvSpPr>
        <p:spPr>
          <a:xfrm>
            <a:off x="742087" y="3607197"/>
            <a:ext cx="27992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[AUTHORS LINE]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[DEPT./SCHOOL LINE] Department of Chemistry, College of Liberal Arts &amp; Sciences, Northern Illinois University</a:t>
            </a:r>
          </a:p>
        </p:txBody>
      </p:sp>
    </p:spTree>
    <p:extLst>
      <p:ext uri="{BB962C8B-B14F-4D97-AF65-F5344CB8AC3E}">
        <p14:creationId xmlns:p14="http://schemas.microsoft.com/office/powerpoint/2010/main" val="3228800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19283</TotalTime>
  <Words>643</Words>
  <Application>Microsoft Macintosh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Luecke, Jenna C</dc:creator>
  <cp:lastModifiedBy>Crispin Prebys</cp:lastModifiedBy>
  <cp:revision>97</cp:revision>
  <cp:lastPrinted>2018-10-04T13:58:04Z</cp:lastPrinted>
  <dcterms:created xsi:type="dcterms:W3CDTF">2018-05-04T16:01:53Z</dcterms:created>
  <dcterms:modified xsi:type="dcterms:W3CDTF">2023-02-15T18:42:09Z</dcterms:modified>
</cp:coreProperties>
</file>